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398" r:id="rId3"/>
    <p:sldId id="257" r:id="rId5"/>
    <p:sldId id="436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5" r:id="rId14"/>
    <p:sldId id="434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用户" initials="Office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444"/>
    <a:srgbClr val="0177EB"/>
    <a:srgbClr val="00295B"/>
    <a:srgbClr val="00003E"/>
    <a:srgbClr val="01023A"/>
    <a:srgbClr val="00003C"/>
    <a:srgbClr val="03248B"/>
    <a:srgbClr val="000038"/>
    <a:srgbClr val="021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6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94059-21F3-C748-A124-CC13A495615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140B8-79B4-5F43-B631-6BAADAA2C0A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371F4-B49E-4375-B4EB-31B3EAF04CF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B9276-3D5B-46B9-8FB9-3C5C11460D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953B-A6FC-4252-9D65-5D435A04F8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AFEC-E1CC-4854-BB4C-25D74493A892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" y="-1270"/>
            <a:ext cx="12195810" cy="686054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891" y="6015539"/>
            <a:ext cx="2070100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953B-A6FC-4252-9D65-5D435A04F8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AFEC-E1CC-4854-BB4C-25D74493A892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80"/>
            <a:ext cx="12192000" cy="6858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891" y="6015539"/>
            <a:ext cx="2070100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953B-A6FC-4252-9D65-5D435A04F8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AFEC-E1CC-4854-BB4C-25D74493A892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891" y="6015539"/>
            <a:ext cx="2070100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953B-A6FC-4252-9D65-5D435A04F8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AFEC-E1CC-4854-BB4C-25D74493A892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953B-A6FC-4252-9D65-5D435A04F8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AFEC-E1CC-4854-BB4C-25D74493A89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0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1.png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36320" y="2148205"/>
            <a:ext cx="8689975" cy="8991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defTabSz="685800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中通扫描系统</a:t>
            </a:r>
            <a:r>
              <a:rPr lang="en-US" altLang="zh-CN" sz="5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-</a:t>
            </a:r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电子秤配置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pic>
        <p:nvPicPr>
          <p:cNvPr id="3" name="图片 2" descr="中通科技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1850" y="481965"/>
            <a:ext cx="1592580" cy="27876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 flipH="1">
            <a:off x="831215" y="2320925"/>
            <a:ext cx="76200" cy="1000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907415" y="4942205"/>
            <a:ext cx="2926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适用于电子秤有线巴枪使用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/>
    </mc:Choice>
    <mc:Fallback>
      <p:transition spd="med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352790" y="2152650"/>
            <a:ext cx="3653790" cy="25533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标识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根据读取的字符输入</a:t>
            </a:r>
            <a:endParaRPr lang="en-US" altLang="zh-CN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如读取的数据为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“=000.0000”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则填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“=”)</a:t>
            </a:r>
            <a:endParaRPr lang="en-US" altLang="zh-CN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反转：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反转读取的重量数值</a:t>
            </a:r>
            <a:endParaRPr lang="en-US" altLang="zh-CN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(如读取的数据为“=001.0000”，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电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子秤头显示实际重量为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0.1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，显示的稳定重量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则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需勾上反转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7195" y="1019810"/>
            <a:ext cx="6934200" cy="48196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240395" y="1124585"/>
            <a:ext cx="3653790" cy="4954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整数开始位置：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(如读取的数据为“=001.</a:t>
            </a:r>
            <a:r>
              <a:rPr lang="zh-CN" altLang="en-US" sz="1400" b="1" i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0000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”，电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子秤头显示实际重量为0.1，显示的稳定重量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为1，则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整数结束位置：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(如读取的数据为“=0</a:t>
            </a:r>
            <a:r>
              <a:rPr lang="zh-CN" altLang="en-US" sz="1400" b="1" i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01.0000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”，电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子秤头显示实际重量为0.1，显示的稳定重量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为1，则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buClrTx/>
              <a:buSzTx/>
              <a:buNone/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小数开始位置：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(如读取的数据为“=00</a:t>
            </a:r>
            <a:r>
              <a:rPr lang="zh-CN" altLang="en-US" sz="1400" b="1" i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.0000”，电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子秤头显示实际重量为0.1，显示的稳定重量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为1，则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buClrTx/>
              <a:buSzTx/>
              <a:buNone/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小数结束位置：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buClrTx/>
              <a:buSzTx/>
              <a:buNone/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(如读取的数据为“=</a:t>
            </a:r>
            <a:r>
              <a:rPr lang="zh-CN" altLang="en-US" sz="1400" b="1" i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001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.0000”，电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子秤头显示实际重量为0.1，显示的稳定重量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为1，则</a:t>
            </a:r>
            <a:r>
              <a:rPr lang="en-US" altLang="zh-CN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14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  <a:endParaRPr lang="zh-CN" altLang="en-US" sz="1400" b="1" i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810" y="1019175"/>
            <a:ext cx="6934200" cy="48196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96325" y="906145"/>
            <a:ext cx="2827655" cy="50463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初始化串口配置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恢复系统默认配置参数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保存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设置完要点击保存才能生效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测试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测试当前串口数据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停止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停止测试当前串口数据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稳定重量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根据当前的配置参数降读取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到重量数据显示出来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波动重量：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点击”测试”按钮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显示当前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设置的串口，读取到的重量数据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1200" y="1019175"/>
            <a:ext cx="6934200" cy="48196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25595" y="1410970"/>
            <a:ext cx="5269865" cy="29616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9645" y="2225675"/>
            <a:ext cx="1857375" cy="1333500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>
          <a:xfrm flipH="1" flipV="1">
            <a:off x="8514715" y="1920875"/>
            <a:ext cx="1993900" cy="92837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15" y="1835785"/>
            <a:ext cx="2893695" cy="2112645"/>
          </a:xfrm>
          <a:prstGeom prst="rect">
            <a:avLst/>
          </a:prstGeom>
        </p:spPr>
      </p:pic>
      <p:sp>
        <p:nvSpPr>
          <p:cNvPr id="16" name="圆角矩形 15"/>
          <p:cNvSpPr/>
          <p:nvPr/>
        </p:nvSpPr>
        <p:spPr>
          <a:xfrm>
            <a:off x="8231505" y="1757680"/>
            <a:ext cx="351790" cy="23177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2284095" y="2874645"/>
            <a:ext cx="1169035" cy="24066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8" name="直接箭头连接符 17"/>
          <p:cNvCxnSpPr>
            <a:stCxn id="17" idx="3"/>
          </p:cNvCxnSpPr>
          <p:nvPr/>
        </p:nvCxnSpPr>
        <p:spPr>
          <a:xfrm>
            <a:off x="3453130" y="2987040"/>
            <a:ext cx="541020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3147060" y="5048885"/>
            <a:ext cx="5897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登录录单系统选择扫描模块（收件扫描）点击电子秤设置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317865" y="1678940"/>
            <a:ext cx="3502025" cy="17221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连接步骤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选择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串口名称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，点击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测试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波动重量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无显示则重新更换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串口名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称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，再次点击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测试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波动重量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endParaRPr lang="en-US" altLang="zh-CN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显示有数据，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稳定重量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显示与电子秤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显示重量一致点击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保存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即可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60730" y="1666875"/>
            <a:ext cx="6791325" cy="35242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70290" y="2890520"/>
            <a:ext cx="286321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串口名称：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下拉将显示此计算机中设备管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理器中的端口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11835" y="1633220"/>
            <a:ext cx="6934200" cy="35909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70290" y="2890520"/>
            <a:ext cx="252539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波特率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下拉选择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110——57600</a:t>
            </a:r>
            <a:endParaRPr lang="en-US" altLang="zh-CN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2820" y="1525270"/>
            <a:ext cx="6934200" cy="35909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70290" y="2890520"/>
            <a:ext cx="1479550" cy="11372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数据位数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均默认为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1200" y="1633220"/>
            <a:ext cx="6934200" cy="35909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70290" y="2890520"/>
            <a:ext cx="147828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停止位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均默认为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4205" y="1633220"/>
            <a:ext cx="6934200" cy="35909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70290" y="2890520"/>
            <a:ext cx="15462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奇偶效验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均默认为无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8020" y="1633855"/>
            <a:ext cx="6934200" cy="35909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96325" y="2167890"/>
            <a:ext cx="2188845" cy="25228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接受间隔：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9600选择10-20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1200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选择</a:t>
            </a:r>
            <a:r>
              <a:rPr lang="en-US" altLang="zh-CN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100-200</a:t>
            </a:r>
            <a:endParaRPr lang="en-US" altLang="zh-CN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取数间隔：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读取的显示速度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最小重量：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输出最小重量</a:t>
            </a:r>
            <a:endParaRPr lang="zh-CN" altLang="en-US" sz="1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3600" y="1633855"/>
            <a:ext cx="6934200" cy="35909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ags/tag1.xml><?xml version="1.0" encoding="utf-8"?>
<p:tagLst xmlns:p="http://schemas.openxmlformats.org/presentationml/2006/main">
  <p:tag name="KSO_WM_UNIT_PLACING_PICTURE_USER_VIEWPORT" val="{&quot;height&quot;:5550,&quot;width&quot;:10695}"/>
</p:tagLst>
</file>

<file path=ppt/tags/tag2.xml><?xml version="1.0" encoding="utf-8"?>
<p:tagLst xmlns:p="http://schemas.openxmlformats.org/presentationml/2006/main">
  <p:tag name="KSO_WM_UNIT_PLACING_PICTURE_USER_VIEWPORT" val="{&quot;height&quot;:5655,&quot;width&quot;:1092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893</Words>
  <Application>WPS 演示</Application>
  <PresentationFormat>宽屏</PresentationFormat>
  <Paragraphs>98</Paragraphs>
  <Slides>12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安稳</cp:lastModifiedBy>
  <cp:revision>166</cp:revision>
  <dcterms:created xsi:type="dcterms:W3CDTF">2020-02-17T06:02:00Z</dcterms:created>
  <dcterms:modified xsi:type="dcterms:W3CDTF">2020-09-17T06:14:27Z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